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22" r:id="rId6"/>
    <p:sldId id="524" r:id="rId7"/>
    <p:sldId id="597" r:id="rId8"/>
    <p:sldId id="599" r:id="rId9"/>
    <p:sldId id="625" r:id="rId10"/>
    <p:sldId id="635" r:id="rId11"/>
    <p:sldId id="637" r:id="rId12"/>
    <p:sldId id="639" r:id="rId13"/>
    <p:sldId id="641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591" r:id="rId23"/>
    <p:sldId id="592" r:id="rId24"/>
    <p:sldId id="629" r:id="rId25"/>
    <p:sldId id="628" r:id="rId26"/>
    <p:sldId id="630" r:id="rId27"/>
    <p:sldId id="593" r:id="rId28"/>
    <p:sldId id="566" r:id="rId29"/>
    <p:sldId id="567" r:id="rId30"/>
    <p:sldId id="632" r:id="rId31"/>
    <p:sldId id="571" r:id="rId32"/>
    <p:sldId id="654" r:id="rId33"/>
    <p:sldId id="660" r:id="rId34"/>
    <p:sldId id="659" r:id="rId35"/>
    <p:sldId id="657" r:id="rId36"/>
    <p:sldId id="647" r:id="rId37"/>
    <p:sldId id="648" r:id="rId38"/>
    <p:sldId id="649" r:id="rId39"/>
    <p:sldId id="650" r:id="rId40"/>
    <p:sldId id="572" r:id="rId41"/>
    <p:sldId id="573" r:id="rId42"/>
    <p:sldId id="5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15.png"/><Relationship Id="rId26" Type="http://schemas.openxmlformats.org/officeDocument/2006/relationships/image" Target="../media/image114.png"/><Relationship Id="rId25" Type="http://schemas.openxmlformats.org/officeDocument/2006/relationships/image" Target="../media/image113.png"/><Relationship Id="rId24" Type="http://schemas.openxmlformats.org/officeDocument/2006/relationships/image" Target="../media/image112.png"/><Relationship Id="rId23" Type="http://schemas.openxmlformats.org/officeDocument/2006/relationships/image" Target="../media/image111.png"/><Relationship Id="rId22" Type="http://schemas.openxmlformats.org/officeDocument/2006/relationships/image" Target="../media/image110.png"/><Relationship Id="rId21" Type="http://schemas.openxmlformats.org/officeDocument/2006/relationships/image" Target="../media/image109.png"/><Relationship Id="rId20" Type="http://schemas.openxmlformats.org/officeDocument/2006/relationships/image" Target="../media/image108.png"/><Relationship Id="rId2" Type="http://schemas.openxmlformats.org/officeDocument/2006/relationships/image" Target="../media/image90.png"/><Relationship Id="rId19" Type="http://schemas.openxmlformats.org/officeDocument/2006/relationships/image" Target="../media/image107.png"/><Relationship Id="rId18" Type="http://schemas.openxmlformats.org/officeDocument/2006/relationships/image" Target="../media/image106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25.png"/><Relationship Id="rId39" Type="http://schemas.openxmlformats.org/officeDocument/2006/relationships/image" Target="../media/image160.png"/><Relationship Id="rId38" Type="http://schemas.openxmlformats.org/officeDocument/2006/relationships/image" Target="../media/image159.png"/><Relationship Id="rId37" Type="http://schemas.openxmlformats.org/officeDocument/2006/relationships/image" Target="../media/image158.png"/><Relationship Id="rId36" Type="http://schemas.openxmlformats.org/officeDocument/2006/relationships/image" Target="../media/image157.png"/><Relationship Id="rId35" Type="http://schemas.openxmlformats.org/officeDocument/2006/relationships/image" Target="../media/image156.png"/><Relationship Id="rId34" Type="http://schemas.openxmlformats.org/officeDocument/2006/relationships/image" Target="../media/image155.png"/><Relationship Id="rId33" Type="http://schemas.openxmlformats.org/officeDocument/2006/relationships/image" Target="../media/image154.png"/><Relationship Id="rId32" Type="http://schemas.openxmlformats.org/officeDocument/2006/relationships/image" Target="../media/image153.png"/><Relationship Id="rId31" Type="http://schemas.openxmlformats.org/officeDocument/2006/relationships/image" Target="../media/image152.png"/><Relationship Id="rId30" Type="http://schemas.openxmlformats.org/officeDocument/2006/relationships/image" Target="../media/image151.png"/><Relationship Id="rId3" Type="http://schemas.openxmlformats.org/officeDocument/2006/relationships/image" Target="../media/image124.png"/><Relationship Id="rId29" Type="http://schemas.openxmlformats.org/officeDocument/2006/relationships/image" Target="../media/image150.png"/><Relationship Id="rId28" Type="http://schemas.openxmlformats.org/officeDocument/2006/relationships/image" Target="../media/image149.png"/><Relationship Id="rId27" Type="http://schemas.openxmlformats.org/officeDocument/2006/relationships/image" Target="../media/image148.png"/><Relationship Id="rId26" Type="http://schemas.openxmlformats.org/officeDocument/2006/relationships/image" Target="../media/image147.png"/><Relationship Id="rId25" Type="http://schemas.openxmlformats.org/officeDocument/2006/relationships/image" Target="../media/image146.png"/><Relationship Id="rId24" Type="http://schemas.openxmlformats.org/officeDocument/2006/relationships/image" Target="../media/image145.png"/><Relationship Id="rId23" Type="http://schemas.openxmlformats.org/officeDocument/2006/relationships/image" Target="../media/image144.png"/><Relationship Id="rId22" Type="http://schemas.openxmlformats.org/officeDocument/2006/relationships/image" Target="../media/image143.png"/><Relationship Id="rId21" Type="http://schemas.openxmlformats.org/officeDocument/2006/relationships/image" Target="../media/image142.png"/><Relationship Id="rId20" Type="http://schemas.openxmlformats.org/officeDocument/2006/relationships/image" Target="../media/image141.png"/><Relationship Id="rId2" Type="http://schemas.openxmlformats.org/officeDocument/2006/relationships/image" Target="../media/image123.png"/><Relationship Id="rId19" Type="http://schemas.openxmlformats.org/officeDocument/2006/relationships/image" Target="../media/image140.png"/><Relationship Id="rId18" Type="http://schemas.openxmlformats.org/officeDocument/2006/relationships/image" Target="../media/image139.png"/><Relationship Id="rId17" Type="http://schemas.openxmlformats.org/officeDocument/2006/relationships/image" Target="../media/image138.png"/><Relationship Id="rId16" Type="http://schemas.openxmlformats.org/officeDocument/2006/relationships/image" Target="../media/image137.png"/><Relationship Id="rId15" Type="http://schemas.openxmlformats.org/officeDocument/2006/relationships/image" Target="../media/image136.png"/><Relationship Id="rId14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82.png"/><Relationship Id="rId21" Type="http://schemas.openxmlformats.org/officeDocument/2006/relationships/image" Target="../media/image181.png"/><Relationship Id="rId20" Type="http://schemas.openxmlformats.org/officeDocument/2006/relationships/image" Target="../media/image180.png"/><Relationship Id="rId2" Type="http://schemas.openxmlformats.org/officeDocument/2006/relationships/image" Target="../media/image162.png"/><Relationship Id="rId19" Type="http://schemas.openxmlformats.org/officeDocument/2006/relationships/image" Target="../media/image179.png"/><Relationship Id="rId18" Type="http://schemas.openxmlformats.org/officeDocument/2006/relationships/image" Target="../media/image178.png"/><Relationship Id="rId17" Type="http://schemas.openxmlformats.org/officeDocument/2006/relationships/image" Target="../media/image177.png"/><Relationship Id="rId16" Type="http://schemas.openxmlformats.org/officeDocument/2006/relationships/image" Target="../media/image176.png"/><Relationship Id="rId15" Type="http://schemas.openxmlformats.org/officeDocument/2006/relationships/image" Target="../media/image175.png"/><Relationship Id="rId14" Type="http://schemas.openxmlformats.org/officeDocument/2006/relationships/image" Target="../media/image174.png"/><Relationship Id="rId13" Type="http://schemas.openxmlformats.org/officeDocument/2006/relationships/image" Target="../media/image173.png"/><Relationship Id="rId12" Type="http://schemas.openxmlformats.org/officeDocument/2006/relationships/image" Target="../media/image172.png"/><Relationship Id="rId11" Type="http://schemas.openxmlformats.org/officeDocument/2006/relationships/image" Target="../media/image171.png"/><Relationship Id="rId10" Type="http://schemas.openxmlformats.org/officeDocument/2006/relationships/image" Target="../media/image170.png"/><Relationship Id="rId1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08.png"/><Relationship Id="rId25" Type="http://schemas.openxmlformats.org/officeDocument/2006/relationships/image" Target="../media/image207.png"/><Relationship Id="rId24" Type="http://schemas.openxmlformats.org/officeDocument/2006/relationships/image" Target="../media/image206.png"/><Relationship Id="rId23" Type="http://schemas.openxmlformats.org/officeDocument/2006/relationships/image" Target="../media/image205.png"/><Relationship Id="rId22" Type="http://schemas.openxmlformats.org/officeDocument/2006/relationships/image" Target="../media/image204.png"/><Relationship Id="rId21" Type="http://schemas.openxmlformats.org/officeDocument/2006/relationships/image" Target="../media/image203.png"/><Relationship Id="rId20" Type="http://schemas.openxmlformats.org/officeDocument/2006/relationships/image" Target="../media/image202.png"/><Relationship Id="rId2" Type="http://schemas.openxmlformats.org/officeDocument/2006/relationships/image" Target="../media/image184.png"/><Relationship Id="rId19" Type="http://schemas.openxmlformats.org/officeDocument/2006/relationships/image" Target="../media/image201.png"/><Relationship Id="rId18" Type="http://schemas.openxmlformats.org/officeDocument/2006/relationships/image" Target="../media/image200.png"/><Relationship Id="rId17" Type="http://schemas.openxmlformats.org/officeDocument/2006/relationships/image" Target="../media/image199.png"/><Relationship Id="rId16" Type="http://schemas.openxmlformats.org/officeDocument/2006/relationships/image" Target="../media/image198.png"/><Relationship Id="rId15" Type="http://schemas.openxmlformats.org/officeDocument/2006/relationships/image" Target="../media/image197.png"/><Relationship Id="rId14" Type="http://schemas.openxmlformats.org/officeDocument/2006/relationships/image" Target="../media/image196.png"/><Relationship Id="rId13" Type="http://schemas.openxmlformats.org/officeDocument/2006/relationships/image" Target="../media/image195.png"/><Relationship Id="rId12" Type="http://schemas.openxmlformats.org/officeDocument/2006/relationships/image" Target="../media/image194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1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4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5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1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815" y="3329305"/>
            <a:ext cx="2209800" cy="100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840105"/>
            <a:ext cx="9768840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006475"/>
            <a:ext cx="1371600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80" y="1154430"/>
            <a:ext cx="1771650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65" y="3877945"/>
            <a:ext cx="1609725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3715385"/>
            <a:ext cx="180022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70" y="882015"/>
            <a:ext cx="128587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5" y="1647825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" y="2486025"/>
            <a:ext cx="240982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610" y="952500"/>
            <a:ext cx="2286000" cy="6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050" y="952500"/>
            <a:ext cx="1362075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3170" y="1947545"/>
            <a:ext cx="12954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375" y="2709545"/>
            <a:ext cx="2333625" cy="609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953885" y="1668145"/>
            <a:ext cx="2575560" cy="46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445" y="1247775"/>
            <a:ext cx="2343150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4905" y="2052320"/>
            <a:ext cx="2381250" cy="6572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211695" y="2441575"/>
            <a:ext cx="2155190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6885" y="2719070"/>
            <a:ext cx="22955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3345" y="3429000"/>
            <a:ext cx="1362075" cy="6953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2105" y="3592195"/>
            <a:ext cx="1314450" cy="619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1030" y="4211320"/>
            <a:ext cx="2390775" cy="6286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0380" y="5020310"/>
            <a:ext cx="23622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675005" y="5337810"/>
            <a:ext cx="235267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1240" y="3230245"/>
            <a:ext cx="1400175" cy="647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67115" y="5460365"/>
            <a:ext cx="23431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5180" y="5255260"/>
            <a:ext cx="2400300" cy="6572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0895" y="4348480"/>
            <a:ext cx="2390775" cy="647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4630" y="3893185"/>
            <a:ext cx="2362200" cy="561975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047990" y="4041140"/>
            <a:ext cx="981710" cy="4102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9700" y="3611245"/>
            <a:ext cx="1219200" cy="60007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34" idx="3"/>
          </p:cNvCxnSpPr>
          <p:nvPr/>
        </p:nvCxnSpPr>
        <p:spPr>
          <a:xfrm flipH="1">
            <a:off x="6885305" y="4711700"/>
            <a:ext cx="861060" cy="2082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825" y="4817110"/>
            <a:ext cx="316230" cy="13119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95160" y="6128385"/>
            <a:ext cx="2371725" cy="6000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23105" y="4619625"/>
            <a:ext cx="2362200" cy="60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1455" y="3980180"/>
            <a:ext cx="2038350" cy="100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908685"/>
            <a:ext cx="8020050" cy="557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1127760"/>
            <a:ext cx="1762125" cy="140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455" y="2905125"/>
            <a:ext cx="176212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773430"/>
            <a:ext cx="10213975" cy="5928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021715"/>
            <a:ext cx="7058025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4269105"/>
            <a:ext cx="27336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885" y="3757930"/>
            <a:ext cx="1990725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" y="2072640"/>
            <a:ext cx="23336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345" y="1956435"/>
            <a:ext cx="131445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70" y="1021715"/>
            <a:ext cx="2324100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390" y="1185545"/>
            <a:ext cx="235267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15" y="2072640"/>
            <a:ext cx="2343150" cy="619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825" y="2771775"/>
            <a:ext cx="2352675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8845" y="2739390"/>
            <a:ext cx="1343025" cy="59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7700" y="3429000"/>
            <a:ext cx="2343150" cy="666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7865" y="3747770"/>
            <a:ext cx="1362075" cy="638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3985" y="4750435"/>
            <a:ext cx="1483360" cy="3873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9833610" y="2863215"/>
            <a:ext cx="177165" cy="13030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endCxn id="19" idx="2"/>
          </p:cNvCxnSpPr>
          <p:nvPr/>
        </p:nvCxnSpPr>
        <p:spPr>
          <a:xfrm flipV="1">
            <a:off x="10203815" y="1513205"/>
            <a:ext cx="1018540" cy="2874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9827260" y="4600575"/>
            <a:ext cx="106045" cy="11861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79355" y="894080"/>
            <a:ext cx="2286000" cy="619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2885" y="2291715"/>
            <a:ext cx="2343150" cy="571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9205" y="5792470"/>
            <a:ext cx="2343150" cy="600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450" y="4758055"/>
            <a:ext cx="2333625" cy="5810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44795" y="4428490"/>
            <a:ext cx="2295525" cy="600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8915" y="5137785"/>
            <a:ext cx="1362075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1870" y="5861050"/>
            <a:ext cx="2390775" cy="6000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906010" y="5398770"/>
            <a:ext cx="1594485" cy="311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5065395" y="5746115"/>
            <a:ext cx="1006475" cy="415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4075" y="5792470"/>
            <a:ext cx="1266825" cy="6000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660900" y="4107815"/>
            <a:ext cx="488950" cy="6502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/>
          <p:nvPr/>
        </p:nvCxnSpPr>
        <p:spPr>
          <a:xfrm flipH="1" flipV="1">
            <a:off x="3828415" y="3830320"/>
            <a:ext cx="588645" cy="9156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flipH="1" flipV="1">
            <a:off x="2037080" y="3877945"/>
            <a:ext cx="2261870" cy="10083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Straight Arrow Connector 32"/>
          <p:cNvCxnSpPr/>
          <p:nvPr/>
        </p:nvCxnSpPr>
        <p:spPr>
          <a:xfrm flipH="1">
            <a:off x="2020570" y="5075555"/>
            <a:ext cx="1941830" cy="727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/>
          <p:nvPr/>
        </p:nvCxnSpPr>
        <p:spPr>
          <a:xfrm flipH="1">
            <a:off x="2444115" y="5247640"/>
            <a:ext cx="1786255" cy="1028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0645" y="3710940"/>
            <a:ext cx="2295525" cy="5524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9175" y="3216910"/>
            <a:ext cx="2371725" cy="600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03530" y="3555365"/>
            <a:ext cx="2343150" cy="552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1875" y="6236335"/>
            <a:ext cx="2362200" cy="647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895" y="5468620"/>
            <a:ext cx="1209675" cy="638175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4584065" y="5326380"/>
            <a:ext cx="481330" cy="10509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62400" y="6416675"/>
            <a:ext cx="232410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3680" y="3860165"/>
            <a:ext cx="2028825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430"/>
            <a:ext cx="8058150" cy="605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425" y="1167765"/>
            <a:ext cx="17716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75" y="2614295"/>
            <a:ext cx="175260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185" y="75247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786130"/>
            <a:ext cx="10260965" cy="595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52500"/>
            <a:ext cx="6389370" cy="5074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121410"/>
            <a:ext cx="17716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815" y="1483360"/>
            <a:ext cx="179070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45" y="2961005"/>
            <a:ext cx="206692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45" y="3628390"/>
            <a:ext cx="2152650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2550</Words>
  <Application>WPS Presentation</Application>
  <PresentationFormat>Panorámica</PresentationFormat>
  <Paragraphs>146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40A_UAS-TMEM192-3xHA x 40A 71G10 MARCM_around 12h - for quantification_3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727</cp:revision>
  <dcterms:created xsi:type="dcterms:W3CDTF">2024-11-18T13:41:00Z</dcterms:created>
  <dcterms:modified xsi:type="dcterms:W3CDTF">2025-11-23T15:16:18Z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9FADCAB361D9402CB58EC59872CC125C_13</vt:lpwstr>
  </property>
  <property fmtid="{D5CDD505-2E9C-101B-9397-08002B2CF9AE}" pid="3" name="KSOProductBuildVer">
    <vt:lpwstr>2057-12.2.0.23155</vt:lpwstr>
  </property>
</Properties>
</file>